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943" r:id="rId4"/>
  </p:sldMasterIdLst>
  <p:notesMasterIdLst>
    <p:notesMasterId r:id="rId24"/>
  </p:notesMasterIdLst>
  <p:sldIdLst>
    <p:sldId id="258" r:id="rId5"/>
    <p:sldId id="305" r:id="rId6"/>
    <p:sldId id="270" r:id="rId7"/>
    <p:sldId id="306" r:id="rId8"/>
    <p:sldId id="328" r:id="rId9"/>
    <p:sldId id="329" r:id="rId10"/>
    <p:sldId id="274" r:id="rId11"/>
    <p:sldId id="326" r:id="rId12"/>
    <p:sldId id="327" r:id="rId13"/>
    <p:sldId id="300" r:id="rId14"/>
    <p:sldId id="310" r:id="rId15"/>
    <p:sldId id="309" r:id="rId16"/>
    <p:sldId id="311" r:id="rId17"/>
    <p:sldId id="312" r:id="rId18"/>
    <p:sldId id="313" r:id="rId19"/>
    <p:sldId id="314" r:id="rId20"/>
    <p:sldId id="315" r:id="rId21"/>
    <p:sldId id="31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il.janhavi344@gmail.com" initials="" lastIdx="1" clrIdx="0">
    <p:extLst>
      <p:ext uri="{19B8F6BF-5375-455C-9EA6-DF929625EA0E}">
        <p15:presenceInfo xmlns:p15="http://schemas.microsoft.com/office/powerpoint/2012/main" userId="c45d65c7d17dcd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29" y="23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72BFF-3F96-44AE-8522-A17182D64D33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73610-CCBA-4806-B040-7AF4F8229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3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55276-2114-4288-A537-379EA644CD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4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7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55074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8707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76501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8235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24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580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832F76-EEF5-410D-B6F4-8650AC675F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0160" y="-10160"/>
            <a:ext cx="12198985" cy="6877685"/>
          </a:xfrm>
          <a:custGeom>
            <a:avLst/>
            <a:gdLst>
              <a:gd name="connsiteX0" fmla="*/ 0 w 12188825"/>
              <a:gd name="connsiteY0" fmla="*/ 0 h 6868160"/>
              <a:gd name="connsiteX1" fmla="*/ 12188825 w 12188825"/>
              <a:gd name="connsiteY1" fmla="*/ 0 h 6868160"/>
              <a:gd name="connsiteX2" fmla="*/ 12188825 w 12188825"/>
              <a:gd name="connsiteY2" fmla="*/ 6868160 h 6868160"/>
              <a:gd name="connsiteX3" fmla="*/ 0 w 12188825"/>
              <a:gd name="connsiteY3" fmla="*/ 6868160 h 6868160"/>
              <a:gd name="connsiteX4" fmla="*/ 0 w 12188825"/>
              <a:gd name="connsiteY4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10160 w 12198985"/>
              <a:gd name="connsiteY3" fmla="*/ 6868160 h 6868160"/>
              <a:gd name="connsiteX4" fmla="*/ 0 w 12198985"/>
              <a:gd name="connsiteY4" fmla="*/ 528320 h 6868160"/>
              <a:gd name="connsiteX5" fmla="*/ 10160 w 12198985"/>
              <a:gd name="connsiteY5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292064 w 12480889"/>
              <a:gd name="connsiteY0" fmla="*/ 0 h 6868160"/>
              <a:gd name="connsiteX1" fmla="*/ 12480889 w 12480889"/>
              <a:gd name="connsiteY1" fmla="*/ 0 h 6868160"/>
              <a:gd name="connsiteX2" fmla="*/ 12480889 w 12480889"/>
              <a:gd name="connsiteY2" fmla="*/ 6868160 h 6868160"/>
              <a:gd name="connsiteX3" fmla="*/ 292064 w 12480889"/>
              <a:gd name="connsiteY3" fmla="*/ 6868160 h 6868160"/>
              <a:gd name="connsiteX4" fmla="*/ 4996144 w 12480889"/>
              <a:gd name="connsiteY4" fmla="*/ 1727200 h 6868160"/>
              <a:gd name="connsiteX5" fmla="*/ 281904 w 12480889"/>
              <a:gd name="connsiteY5" fmla="*/ 528320 h 6868160"/>
              <a:gd name="connsiteX6" fmla="*/ 292064 w 12480889"/>
              <a:gd name="connsiteY6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198195 w 12387020"/>
              <a:gd name="connsiteY0" fmla="*/ 0 h 6868160"/>
              <a:gd name="connsiteX1" fmla="*/ 12387020 w 12387020"/>
              <a:gd name="connsiteY1" fmla="*/ 0 h 6868160"/>
              <a:gd name="connsiteX2" fmla="*/ 12387020 w 12387020"/>
              <a:gd name="connsiteY2" fmla="*/ 6868160 h 6868160"/>
              <a:gd name="connsiteX3" fmla="*/ 198195 w 12387020"/>
              <a:gd name="connsiteY3" fmla="*/ 6868160 h 6868160"/>
              <a:gd name="connsiteX4" fmla="*/ 6212915 w 12387020"/>
              <a:gd name="connsiteY4" fmla="*/ 3830320 h 6868160"/>
              <a:gd name="connsiteX5" fmla="*/ 4902275 w 12387020"/>
              <a:gd name="connsiteY5" fmla="*/ 1727200 h 6868160"/>
              <a:gd name="connsiteX6" fmla="*/ 188035 w 12387020"/>
              <a:gd name="connsiteY6" fmla="*/ 528320 h 6868160"/>
              <a:gd name="connsiteX7" fmla="*/ 198195 w 12387020"/>
              <a:gd name="connsiteY7" fmla="*/ 0 h 6868160"/>
              <a:gd name="connsiteX0" fmla="*/ 235106 w 12423931"/>
              <a:gd name="connsiteY0" fmla="*/ 0 h 7033131"/>
              <a:gd name="connsiteX1" fmla="*/ 12423931 w 12423931"/>
              <a:gd name="connsiteY1" fmla="*/ 0 h 7033131"/>
              <a:gd name="connsiteX2" fmla="*/ 12423931 w 12423931"/>
              <a:gd name="connsiteY2" fmla="*/ 6868160 h 7033131"/>
              <a:gd name="connsiteX3" fmla="*/ 235106 w 12423931"/>
              <a:gd name="connsiteY3" fmla="*/ 6868160 h 7033131"/>
              <a:gd name="connsiteX4" fmla="*/ 4908705 w 12423931"/>
              <a:gd name="connsiteY4" fmla="*/ 6868160 h 7033131"/>
              <a:gd name="connsiteX5" fmla="*/ 6249826 w 12423931"/>
              <a:gd name="connsiteY5" fmla="*/ 3830320 h 7033131"/>
              <a:gd name="connsiteX6" fmla="*/ 4939186 w 12423931"/>
              <a:gd name="connsiteY6" fmla="*/ 1727200 h 7033131"/>
              <a:gd name="connsiteX7" fmla="*/ 224946 w 12423931"/>
              <a:gd name="connsiteY7" fmla="*/ 528320 h 7033131"/>
              <a:gd name="connsiteX8" fmla="*/ 235106 w 12423931"/>
              <a:gd name="connsiteY8" fmla="*/ 0 h 7033131"/>
              <a:gd name="connsiteX0" fmla="*/ 246525 w 12435350"/>
              <a:gd name="connsiteY0" fmla="*/ 0 h 6868309"/>
              <a:gd name="connsiteX1" fmla="*/ 12435350 w 12435350"/>
              <a:gd name="connsiteY1" fmla="*/ 0 h 6868309"/>
              <a:gd name="connsiteX2" fmla="*/ 12435350 w 12435350"/>
              <a:gd name="connsiteY2" fmla="*/ 6868160 h 6868309"/>
              <a:gd name="connsiteX3" fmla="*/ 246525 w 12435350"/>
              <a:gd name="connsiteY3" fmla="*/ 6868160 h 6868309"/>
              <a:gd name="connsiteX4" fmla="*/ 4920124 w 12435350"/>
              <a:gd name="connsiteY4" fmla="*/ 6868160 h 6868309"/>
              <a:gd name="connsiteX5" fmla="*/ 6261245 w 12435350"/>
              <a:gd name="connsiteY5" fmla="*/ 3830320 h 6868309"/>
              <a:gd name="connsiteX6" fmla="*/ 4950605 w 12435350"/>
              <a:gd name="connsiteY6" fmla="*/ 1727200 h 6868309"/>
              <a:gd name="connsiteX7" fmla="*/ 236365 w 12435350"/>
              <a:gd name="connsiteY7" fmla="*/ 528320 h 6868309"/>
              <a:gd name="connsiteX8" fmla="*/ 246525 w 12435350"/>
              <a:gd name="connsiteY8" fmla="*/ 0 h 6868309"/>
              <a:gd name="connsiteX0" fmla="*/ 10160 w 12198985"/>
              <a:gd name="connsiteY0" fmla="*/ 0 h 6868264"/>
              <a:gd name="connsiteX1" fmla="*/ 12198985 w 12198985"/>
              <a:gd name="connsiteY1" fmla="*/ 0 h 6868264"/>
              <a:gd name="connsiteX2" fmla="*/ 12198985 w 12198985"/>
              <a:gd name="connsiteY2" fmla="*/ 6868160 h 6868264"/>
              <a:gd name="connsiteX3" fmla="*/ 10160 w 12198985"/>
              <a:gd name="connsiteY3" fmla="*/ 6868160 h 6868264"/>
              <a:gd name="connsiteX4" fmla="*/ 4683759 w 12198985"/>
              <a:gd name="connsiteY4" fmla="*/ 6868160 h 6868264"/>
              <a:gd name="connsiteX5" fmla="*/ 6024880 w 12198985"/>
              <a:gd name="connsiteY5" fmla="*/ 3830320 h 6868264"/>
              <a:gd name="connsiteX6" fmla="*/ 4714240 w 12198985"/>
              <a:gd name="connsiteY6" fmla="*/ 1727200 h 6868264"/>
              <a:gd name="connsiteX7" fmla="*/ 0 w 12198985"/>
              <a:gd name="connsiteY7" fmla="*/ 528320 h 6868264"/>
              <a:gd name="connsiteX8" fmla="*/ 10160 w 12198985"/>
              <a:gd name="connsiteY8" fmla="*/ 0 h 6868264"/>
              <a:gd name="connsiteX0" fmla="*/ 10160 w 12198985"/>
              <a:gd name="connsiteY0" fmla="*/ 0 h 6868220"/>
              <a:gd name="connsiteX1" fmla="*/ 12198985 w 12198985"/>
              <a:gd name="connsiteY1" fmla="*/ 0 h 6868220"/>
              <a:gd name="connsiteX2" fmla="*/ 12198985 w 12198985"/>
              <a:gd name="connsiteY2" fmla="*/ 6868160 h 6868220"/>
              <a:gd name="connsiteX3" fmla="*/ 3220085 w 12198985"/>
              <a:gd name="connsiteY3" fmla="*/ 6487160 h 6868220"/>
              <a:gd name="connsiteX4" fmla="*/ 4683759 w 12198985"/>
              <a:gd name="connsiteY4" fmla="*/ 6868160 h 6868220"/>
              <a:gd name="connsiteX5" fmla="*/ 6024880 w 12198985"/>
              <a:gd name="connsiteY5" fmla="*/ 3830320 h 6868220"/>
              <a:gd name="connsiteX6" fmla="*/ 4714240 w 12198985"/>
              <a:gd name="connsiteY6" fmla="*/ 1727200 h 6868220"/>
              <a:gd name="connsiteX7" fmla="*/ 0 w 12198985"/>
              <a:gd name="connsiteY7" fmla="*/ 528320 h 6868220"/>
              <a:gd name="connsiteX8" fmla="*/ 10160 w 12198985"/>
              <a:gd name="connsiteY8" fmla="*/ 0 h 6868220"/>
              <a:gd name="connsiteX0" fmla="*/ 10160 w 12198985"/>
              <a:gd name="connsiteY0" fmla="*/ 0 h 6868160"/>
              <a:gd name="connsiteX1" fmla="*/ 12198985 w 12198985"/>
              <a:gd name="connsiteY1" fmla="*/ 0 h 6868160"/>
              <a:gd name="connsiteX2" fmla="*/ 12198985 w 12198985"/>
              <a:gd name="connsiteY2" fmla="*/ 6868160 h 6868160"/>
              <a:gd name="connsiteX3" fmla="*/ 3220085 w 12198985"/>
              <a:gd name="connsiteY3" fmla="*/ 6487160 h 6868160"/>
              <a:gd name="connsiteX4" fmla="*/ 6102984 w 12198985"/>
              <a:gd name="connsiteY4" fmla="*/ 5829935 h 6868160"/>
              <a:gd name="connsiteX5" fmla="*/ 6024880 w 12198985"/>
              <a:gd name="connsiteY5" fmla="*/ 3830320 h 6868160"/>
              <a:gd name="connsiteX6" fmla="*/ 4714240 w 12198985"/>
              <a:gd name="connsiteY6" fmla="*/ 1727200 h 6868160"/>
              <a:gd name="connsiteX7" fmla="*/ 0 w 12198985"/>
              <a:gd name="connsiteY7" fmla="*/ 528320 h 6868160"/>
              <a:gd name="connsiteX8" fmla="*/ 10160 w 12198985"/>
              <a:gd name="connsiteY8" fmla="*/ 0 h 6868160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02984 w 12198985"/>
              <a:gd name="connsiteY4" fmla="*/ 5829935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  <a:gd name="connsiteX0" fmla="*/ 10160 w 12198985"/>
              <a:gd name="connsiteY0" fmla="*/ 0 h 6877685"/>
              <a:gd name="connsiteX1" fmla="*/ 12198985 w 12198985"/>
              <a:gd name="connsiteY1" fmla="*/ 0 h 6877685"/>
              <a:gd name="connsiteX2" fmla="*/ 12198985 w 12198985"/>
              <a:gd name="connsiteY2" fmla="*/ 6868160 h 6877685"/>
              <a:gd name="connsiteX3" fmla="*/ 4553585 w 12198985"/>
              <a:gd name="connsiteY3" fmla="*/ 6877685 h 6877685"/>
              <a:gd name="connsiteX4" fmla="*/ 6122034 w 12198985"/>
              <a:gd name="connsiteY4" fmla="*/ 5839460 h 6877685"/>
              <a:gd name="connsiteX5" fmla="*/ 6024880 w 12198985"/>
              <a:gd name="connsiteY5" fmla="*/ 3830320 h 6877685"/>
              <a:gd name="connsiteX6" fmla="*/ 4714240 w 12198985"/>
              <a:gd name="connsiteY6" fmla="*/ 1727200 h 6877685"/>
              <a:gd name="connsiteX7" fmla="*/ 0 w 12198985"/>
              <a:gd name="connsiteY7" fmla="*/ 528320 h 6877685"/>
              <a:gd name="connsiteX8" fmla="*/ 10160 w 12198985"/>
              <a:gd name="connsiteY8" fmla="*/ 0 h 687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985" h="6877685">
                <a:moveTo>
                  <a:pt x="10160" y="0"/>
                </a:moveTo>
                <a:lnTo>
                  <a:pt x="12198985" y="0"/>
                </a:lnTo>
                <a:lnTo>
                  <a:pt x="12198985" y="6868160"/>
                </a:lnTo>
                <a:lnTo>
                  <a:pt x="4553585" y="6877685"/>
                </a:lnTo>
                <a:cubicBezTo>
                  <a:pt x="5419196" y="6578177"/>
                  <a:pt x="5891741" y="6267027"/>
                  <a:pt x="6122034" y="5839460"/>
                </a:cubicBezTo>
                <a:cubicBezTo>
                  <a:pt x="6543462" y="4952153"/>
                  <a:pt x="6071023" y="4359063"/>
                  <a:pt x="6024880" y="3830320"/>
                </a:cubicBezTo>
                <a:cubicBezTo>
                  <a:pt x="5670973" y="2770293"/>
                  <a:pt x="5327227" y="2120053"/>
                  <a:pt x="4714240" y="1727200"/>
                </a:cubicBezTo>
                <a:cubicBezTo>
                  <a:pt x="3371427" y="701040"/>
                  <a:pt x="1339427" y="711200"/>
                  <a:pt x="0" y="528320"/>
                </a:cubicBezTo>
                <a:lnTo>
                  <a:pt x="1016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130825-8214-41CD-94C2-B394C825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CFC44C-A4AA-47AB-9728-B8557A084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9A3AD9C-69B0-4589-A282-947AEF5C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 anchorCtr="0"/>
          <a:lstStyle>
            <a:lvl1pP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2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F0D6B661-3F4C-45AE-81E6-23539770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51C64C5-C308-4D56-A976-F6EE631E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5F8A29-F146-4D3D-8DD9-41322C9FE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ED7257-A2A4-4A81-94D0-21636294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defRPr sz="2800"/>
            </a:lvl1pPr>
          </a:lstStyle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6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EB7F18-992B-4D56-A388-738859C8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32083"/>
            <a:ext cx="4572000" cy="152400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10AC2D-D649-4FCA-87C1-EDB34FCC4A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48939"/>
            <a:ext cx="1588691" cy="5824901"/>
          </a:xfrm>
          <a:custGeom>
            <a:avLst/>
            <a:gdLst>
              <a:gd name="connsiteX0" fmla="*/ 0 w 1588691"/>
              <a:gd name="connsiteY0" fmla="*/ 0 h 5824901"/>
              <a:gd name="connsiteX1" fmla="*/ 103414 w 1588691"/>
              <a:gd name="connsiteY1" fmla="*/ 24689 h 5824901"/>
              <a:gd name="connsiteX2" fmla="*/ 1566944 w 1588691"/>
              <a:gd name="connsiteY2" fmla="*/ 1831178 h 5824901"/>
              <a:gd name="connsiteX3" fmla="*/ 1239184 w 1588691"/>
              <a:gd name="connsiteY3" fmla="*/ 4894084 h 5824901"/>
              <a:gd name="connsiteX4" fmla="*/ 1161636 w 1588691"/>
              <a:gd name="connsiteY4" fmla="*/ 5234403 h 5824901"/>
              <a:gd name="connsiteX5" fmla="*/ 1036423 w 1588691"/>
              <a:gd name="connsiteY5" fmla="*/ 5540389 h 5824901"/>
              <a:gd name="connsiteX6" fmla="*/ 693532 w 1588691"/>
              <a:gd name="connsiteY6" fmla="*/ 5797870 h 5824901"/>
              <a:gd name="connsiteX7" fmla="*/ 66690 w 1588691"/>
              <a:gd name="connsiteY7" fmla="*/ 5718123 h 5824901"/>
              <a:gd name="connsiteX8" fmla="*/ 0 w 1588691"/>
              <a:gd name="connsiteY8" fmla="*/ 5671830 h 58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691" h="5824901">
                <a:moveTo>
                  <a:pt x="0" y="0"/>
                </a:moveTo>
                <a:lnTo>
                  <a:pt x="103414" y="24689"/>
                </a:lnTo>
                <a:cubicBezTo>
                  <a:pt x="796911" y="207091"/>
                  <a:pt x="1441617" y="614618"/>
                  <a:pt x="1566944" y="1831178"/>
                </a:cubicBezTo>
                <a:cubicBezTo>
                  <a:pt x="1657898" y="2711366"/>
                  <a:pt x="1447138" y="3830385"/>
                  <a:pt x="1239184" y="4894084"/>
                </a:cubicBezTo>
                <a:cubicBezTo>
                  <a:pt x="1217336" y="5005703"/>
                  <a:pt x="1193458" y="5122919"/>
                  <a:pt x="1161636" y="5234403"/>
                </a:cubicBezTo>
                <a:cubicBezTo>
                  <a:pt x="1129815" y="5345896"/>
                  <a:pt x="1090045" y="5451664"/>
                  <a:pt x="1036423" y="5540389"/>
                </a:cubicBezTo>
                <a:cubicBezTo>
                  <a:pt x="931907" y="5713703"/>
                  <a:pt x="805230" y="5770918"/>
                  <a:pt x="693532" y="5797870"/>
                </a:cubicBezTo>
                <a:cubicBezTo>
                  <a:pt x="465914" y="5852471"/>
                  <a:pt x="252946" y="5823597"/>
                  <a:pt x="66690" y="5718123"/>
                </a:cubicBezTo>
                <a:lnTo>
                  <a:pt x="0" y="567183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AECC1-22E5-4CFE-997A-335F9A8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056083"/>
            <a:ext cx="5334000" cy="30480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9634C0-6EDF-41E8-9316-1B98AB7679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466" y="0"/>
            <a:ext cx="5820495" cy="2302951"/>
          </a:xfrm>
          <a:custGeom>
            <a:avLst/>
            <a:gdLst>
              <a:gd name="connsiteX0" fmla="*/ 5820495 w 5820495"/>
              <a:gd name="connsiteY0" fmla="*/ 0 h 2302951"/>
              <a:gd name="connsiteX1" fmla="*/ 5709901 w 5820495"/>
              <a:gd name="connsiteY1" fmla="*/ 213767 h 2302951"/>
              <a:gd name="connsiteX2" fmla="*/ 4932484 w 5820495"/>
              <a:gd name="connsiteY2" fmla="*/ 1340037 h 2302951"/>
              <a:gd name="connsiteX3" fmla="*/ 3361812 w 5820495"/>
              <a:gd name="connsiteY3" fmla="*/ 2268288 h 2302951"/>
              <a:gd name="connsiteX4" fmla="*/ 286590 w 5820495"/>
              <a:gd name="connsiteY4" fmla="*/ 1322723 h 2302951"/>
              <a:gd name="connsiteX5" fmla="*/ 251827 w 5820495"/>
              <a:gd name="connsiteY5" fmla="*/ 87954 h 2302951"/>
              <a:gd name="connsiteX6" fmla="*/ 331088 w 5820495"/>
              <a:gd name="connsiteY6" fmla="*/ 1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5" h="2302951">
                <a:moveTo>
                  <a:pt x="5820495" y="0"/>
                </a:moveTo>
                <a:lnTo>
                  <a:pt x="5709901" y="213767"/>
                </a:lnTo>
                <a:cubicBezTo>
                  <a:pt x="5432870" y="711271"/>
                  <a:pt x="5095501" y="1152644"/>
                  <a:pt x="4932484" y="1340037"/>
                </a:cubicBezTo>
                <a:cubicBezTo>
                  <a:pt x="4535941" y="1795563"/>
                  <a:pt x="3997054" y="2167493"/>
                  <a:pt x="3361812" y="2268288"/>
                </a:cubicBezTo>
                <a:cubicBezTo>
                  <a:pt x="2395335" y="2421964"/>
                  <a:pt x="953448" y="2057186"/>
                  <a:pt x="286590" y="1322723"/>
                </a:cubicBezTo>
                <a:cubicBezTo>
                  <a:pt x="-136160" y="857206"/>
                  <a:pt x="-42091" y="443734"/>
                  <a:pt x="251827" y="87954"/>
                </a:cubicBezTo>
                <a:lnTo>
                  <a:pt x="331088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3C79F9-E136-43AA-88A7-931391EEFE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1955" y="3048002"/>
            <a:ext cx="4230047" cy="3809998"/>
          </a:xfrm>
          <a:custGeom>
            <a:avLst/>
            <a:gdLst>
              <a:gd name="connsiteX0" fmla="*/ 2183095 w 4230047"/>
              <a:gd name="connsiteY0" fmla="*/ 18 h 3809998"/>
              <a:gd name="connsiteX1" fmla="*/ 3425027 w 4230047"/>
              <a:gd name="connsiteY1" fmla="*/ 1440808 h 3809998"/>
              <a:gd name="connsiteX2" fmla="*/ 3480109 w 4230047"/>
              <a:gd name="connsiteY2" fmla="*/ 1517586 h 3809998"/>
              <a:gd name="connsiteX3" fmla="*/ 4221130 w 4230047"/>
              <a:gd name="connsiteY3" fmla="*/ 2801399 h 3809998"/>
              <a:gd name="connsiteX4" fmla="*/ 4230047 w 4230047"/>
              <a:gd name="connsiteY4" fmla="*/ 2899961 h 3809998"/>
              <a:gd name="connsiteX5" fmla="*/ 4230047 w 4230047"/>
              <a:gd name="connsiteY5" fmla="*/ 3224568 h 3809998"/>
              <a:gd name="connsiteX6" fmla="*/ 4220577 w 4230047"/>
              <a:gd name="connsiteY6" fmla="*/ 3329167 h 3809998"/>
              <a:gd name="connsiteX7" fmla="*/ 4108028 w 4230047"/>
              <a:gd name="connsiteY7" fmla="*/ 3749750 h 3809998"/>
              <a:gd name="connsiteX8" fmla="*/ 4077743 w 4230047"/>
              <a:gd name="connsiteY8" fmla="*/ 3809998 h 3809998"/>
              <a:gd name="connsiteX9" fmla="*/ 892220 w 4230047"/>
              <a:gd name="connsiteY9" fmla="*/ 3809998 h 3809998"/>
              <a:gd name="connsiteX10" fmla="*/ 840654 w 4230047"/>
              <a:gd name="connsiteY10" fmla="*/ 3790763 h 3809998"/>
              <a:gd name="connsiteX11" fmla="*/ 5750 w 4230047"/>
              <a:gd name="connsiteY11" fmla="*/ 2913921 h 3809998"/>
              <a:gd name="connsiteX12" fmla="*/ 819614 w 4230047"/>
              <a:gd name="connsiteY12" fmla="*/ 1008105 h 3809998"/>
              <a:gd name="connsiteX13" fmla="*/ 2183095 w 4230047"/>
              <a:gd name="connsiteY13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0047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8"/>
                </a:cubicBezTo>
                <a:cubicBezTo>
                  <a:pt x="3436611" y="1458213"/>
                  <a:pt x="3455517" y="1484325"/>
                  <a:pt x="3480109" y="1517586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7" y="2899961"/>
                </a:lnTo>
                <a:lnTo>
                  <a:pt x="4230047" y="3224568"/>
                </a:lnTo>
                <a:lnTo>
                  <a:pt x="4220577" y="3329167"/>
                </a:lnTo>
                <a:cubicBezTo>
                  <a:pt x="4200561" y="3491518"/>
                  <a:pt x="4161725" y="3630719"/>
                  <a:pt x="4108028" y="3749750"/>
                </a:cubicBez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9" y="3656637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89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>
            <a:extLst>
              <a:ext uri="{FF2B5EF4-FFF2-40B4-BE49-F238E27FC236}">
                <a16:creationId xmlns:a16="http://schemas.microsoft.com/office/drawing/2014/main" id="{368B2638-FA1E-41E2-9B2C-03BEFBE54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Click to edit Master title style</a:t>
            </a:r>
          </a:p>
        </p:txBody>
      </p:sp>
      <p:sp>
        <p:nvSpPr>
          <p:cNvPr id="13" name="Subtitle 21">
            <a:extLst>
              <a:ext uri="{FF2B5EF4-FFF2-40B4-BE49-F238E27FC236}">
                <a16:creationId xmlns:a16="http://schemas.microsoft.com/office/drawing/2014/main" id="{6865B251-150D-4D65-9390-CDECD91E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571999"/>
            <a:ext cx="4594502" cy="1524000"/>
          </a:xfrm>
        </p:spPr>
        <p:txBody>
          <a:bodyPr anchor="b" anchorCtr="0"/>
          <a:lstStyle/>
          <a:p>
            <a:pPr algn="l"/>
            <a:r>
              <a:rPr lang="en-US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279B96F-4DCD-41B1-80AC-F06ECD712F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2915897" cy="3150803"/>
          </a:xfrm>
          <a:custGeom>
            <a:avLst/>
            <a:gdLst>
              <a:gd name="connsiteX0" fmla="*/ 0 w 2915897"/>
              <a:gd name="connsiteY0" fmla="*/ 0 h 3150803"/>
              <a:gd name="connsiteX1" fmla="*/ 2037171 w 2915897"/>
              <a:gd name="connsiteY1" fmla="*/ 0 h 3150803"/>
              <a:gd name="connsiteX2" fmla="*/ 2234023 w 2915897"/>
              <a:gd name="connsiteY2" fmla="*/ 188447 h 3150803"/>
              <a:gd name="connsiteX3" fmla="*/ 2442937 w 2915897"/>
              <a:gd name="connsiteY3" fmla="*/ 385917 h 3150803"/>
              <a:gd name="connsiteX4" fmla="*/ 2833858 w 2915897"/>
              <a:gd name="connsiteY4" fmla="*/ 927137 h 3150803"/>
              <a:gd name="connsiteX5" fmla="*/ 2858599 w 2915897"/>
              <a:gd name="connsiteY5" fmla="*/ 1740110 h 3150803"/>
              <a:gd name="connsiteX6" fmla="*/ 2478276 w 2915897"/>
              <a:gd name="connsiteY6" fmla="*/ 2549381 h 3150803"/>
              <a:gd name="connsiteX7" fmla="*/ 692855 w 2915897"/>
              <a:gd name="connsiteY7" fmla="*/ 3125784 h 3150803"/>
              <a:gd name="connsiteX8" fmla="*/ 71916 w 2915897"/>
              <a:gd name="connsiteY8" fmla="*/ 3033613 h 3150803"/>
              <a:gd name="connsiteX9" fmla="*/ 0 w 2915897"/>
              <a:gd name="connsiteY9" fmla="*/ 3010677 h 31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5897" h="3150803">
                <a:moveTo>
                  <a:pt x="0" y="0"/>
                </a:moveTo>
                <a:lnTo>
                  <a:pt x="2037171" y="0"/>
                </a:lnTo>
                <a:lnTo>
                  <a:pt x="2234023" y="188447"/>
                </a:lnTo>
                <a:cubicBezTo>
                  <a:pt x="2304388" y="255540"/>
                  <a:pt x="2374048" y="321538"/>
                  <a:pt x="2442937" y="385917"/>
                </a:cubicBezTo>
                <a:cubicBezTo>
                  <a:pt x="2635661" y="565992"/>
                  <a:pt x="2760928" y="746433"/>
                  <a:pt x="2833858" y="927137"/>
                </a:cubicBezTo>
                <a:cubicBezTo>
                  <a:pt x="2943221" y="1198077"/>
                  <a:pt x="2934665" y="1469402"/>
                  <a:pt x="2858599" y="1740110"/>
                </a:cubicBezTo>
                <a:cubicBezTo>
                  <a:pt x="2782532" y="2010817"/>
                  <a:pt x="2638953" y="2280908"/>
                  <a:pt x="2478276" y="2549381"/>
                </a:cubicBezTo>
                <a:cubicBezTo>
                  <a:pt x="2104926" y="3173402"/>
                  <a:pt x="1445175" y="3189854"/>
                  <a:pt x="692855" y="3125784"/>
                </a:cubicBezTo>
                <a:cubicBezTo>
                  <a:pt x="472468" y="3106996"/>
                  <a:pt x="261198" y="3087734"/>
                  <a:pt x="71916" y="3033613"/>
                </a:cubicBezTo>
                <a:lnTo>
                  <a:pt x="0" y="301067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8CF3283-37EB-40F7-B4D3-7321DE54F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4588" y="0"/>
            <a:ext cx="5820494" cy="2008700"/>
          </a:xfrm>
          <a:custGeom>
            <a:avLst/>
            <a:gdLst>
              <a:gd name="connsiteX0" fmla="*/ 331087 w 5820494"/>
              <a:gd name="connsiteY0" fmla="*/ 0 h 2008700"/>
              <a:gd name="connsiteX1" fmla="*/ 5820494 w 5820494"/>
              <a:gd name="connsiteY1" fmla="*/ 0 h 2008700"/>
              <a:gd name="connsiteX2" fmla="*/ 5709900 w 5820494"/>
              <a:gd name="connsiteY2" fmla="*/ 186453 h 2008700"/>
              <a:gd name="connsiteX3" fmla="*/ 4932484 w 5820494"/>
              <a:gd name="connsiteY3" fmla="*/ 1168818 h 2008700"/>
              <a:gd name="connsiteX4" fmla="*/ 3361811 w 5820494"/>
              <a:gd name="connsiteY4" fmla="*/ 1978465 h 2008700"/>
              <a:gd name="connsiteX5" fmla="*/ 286590 w 5820494"/>
              <a:gd name="connsiteY5" fmla="*/ 1153716 h 2008700"/>
              <a:gd name="connsiteX6" fmla="*/ 251826 w 5820494"/>
              <a:gd name="connsiteY6" fmla="*/ 76716 h 20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008700">
                <a:moveTo>
                  <a:pt x="331087" y="0"/>
                </a:moveTo>
                <a:lnTo>
                  <a:pt x="5820494" y="0"/>
                </a:lnTo>
                <a:lnTo>
                  <a:pt x="5709900" y="186453"/>
                </a:lnTo>
                <a:cubicBezTo>
                  <a:pt x="5432869" y="620391"/>
                  <a:pt x="5095500" y="1005368"/>
                  <a:pt x="4932484" y="1168818"/>
                </a:cubicBezTo>
                <a:cubicBezTo>
                  <a:pt x="4535940" y="1566140"/>
                  <a:pt x="3997053" y="1890549"/>
                  <a:pt x="3361811" y="1978465"/>
                </a:cubicBezTo>
                <a:cubicBezTo>
                  <a:pt x="2395334" y="2112506"/>
                  <a:pt x="953447" y="1794336"/>
                  <a:pt x="286590" y="1153716"/>
                </a:cubicBezTo>
                <a:cubicBezTo>
                  <a:pt x="-136161" y="747678"/>
                  <a:pt x="-42091" y="387037"/>
                  <a:pt x="251826" y="76716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D43413-F064-47FB-B053-5DCA096DAA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3134141"/>
            <a:ext cx="4548543" cy="3723859"/>
          </a:xfrm>
          <a:custGeom>
            <a:avLst/>
            <a:gdLst>
              <a:gd name="connsiteX0" fmla="*/ 3246912 w 4548543"/>
              <a:gd name="connsiteY0" fmla="*/ 458 h 3723859"/>
              <a:gd name="connsiteX1" fmla="*/ 4150879 w 4548543"/>
              <a:gd name="connsiteY1" fmla="*/ 378073 h 3723859"/>
              <a:gd name="connsiteX2" fmla="*/ 4548482 w 4548543"/>
              <a:gd name="connsiteY2" fmla="*/ 1568643 h 3723859"/>
              <a:gd name="connsiteX3" fmla="*/ 4028886 w 4548543"/>
              <a:gd name="connsiteY3" fmla="*/ 3710287 h 3723859"/>
              <a:gd name="connsiteX4" fmla="*/ 4021678 w 4548543"/>
              <a:gd name="connsiteY4" fmla="*/ 3723859 h 3723859"/>
              <a:gd name="connsiteX5" fmla="*/ 0 w 4548543"/>
              <a:gd name="connsiteY5" fmla="*/ 3723859 h 3723859"/>
              <a:gd name="connsiteX6" fmla="*/ 0 w 4548543"/>
              <a:gd name="connsiteY6" fmla="*/ 1455242 h 3723859"/>
              <a:gd name="connsiteX7" fmla="*/ 170674 w 4548543"/>
              <a:gd name="connsiteY7" fmla="*/ 1364030 h 3723859"/>
              <a:gd name="connsiteX8" fmla="*/ 371971 w 4548543"/>
              <a:gd name="connsiteY8" fmla="*/ 1257338 h 3723859"/>
              <a:gd name="connsiteX9" fmla="*/ 2579168 w 4548543"/>
              <a:gd name="connsiteY9" fmla="*/ 156654 h 3723859"/>
              <a:gd name="connsiteX10" fmla="*/ 3246912 w 4548543"/>
              <a:gd name="connsiteY10" fmla="*/ 458 h 372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8543" h="3723859">
                <a:moveTo>
                  <a:pt x="3246912" y="458"/>
                </a:moveTo>
                <a:cubicBezTo>
                  <a:pt x="3556014" y="-7452"/>
                  <a:pt x="3878293" y="85861"/>
                  <a:pt x="4150879" y="378073"/>
                </a:cubicBezTo>
                <a:cubicBezTo>
                  <a:pt x="4474410" y="725138"/>
                  <a:pt x="4551051" y="1187631"/>
                  <a:pt x="4548482" y="1568643"/>
                </a:cubicBezTo>
                <a:cubicBezTo>
                  <a:pt x="4543256" y="2340350"/>
                  <a:pt x="4346080" y="3076780"/>
                  <a:pt x="4028886" y="3710287"/>
                </a:cubicBezTo>
                <a:lnTo>
                  <a:pt x="4021678" y="3723859"/>
                </a:lnTo>
                <a:lnTo>
                  <a:pt x="0" y="3723859"/>
                </a:lnTo>
                <a:lnTo>
                  <a:pt x="0" y="1455242"/>
                </a:lnTo>
                <a:lnTo>
                  <a:pt x="170674" y="1364030"/>
                </a:lnTo>
                <a:cubicBezTo>
                  <a:pt x="240826" y="1327045"/>
                  <a:pt x="308382" y="1291596"/>
                  <a:pt x="371971" y="1257338"/>
                </a:cubicBezTo>
                <a:cubicBezTo>
                  <a:pt x="1092270" y="868657"/>
                  <a:pt x="1814145" y="480776"/>
                  <a:pt x="2579168" y="156654"/>
                </a:cubicBezTo>
                <a:cubicBezTo>
                  <a:pt x="2774058" y="73994"/>
                  <a:pt x="3006499" y="6609"/>
                  <a:pt x="3246912" y="45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1995BAA-F48C-452E-8FB3-2036819AAE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9048" y="314073"/>
            <a:ext cx="2302952" cy="5820494"/>
          </a:xfrm>
          <a:custGeom>
            <a:avLst/>
            <a:gdLst>
              <a:gd name="connsiteX0" fmla="*/ 2302952 w 2302952"/>
              <a:gd name="connsiteY0" fmla="*/ 0 h 5820494"/>
              <a:gd name="connsiteX1" fmla="*/ 2302951 w 2302952"/>
              <a:gd name="connsiteY1" fmla="*/ 5489408 h 5820494"/>
              <a:gd name="connsiteX2" fmla="*/ 2214998 w 2302952"/>
              <a:gd name="connsiteY2" fmla="*/ 5568668 h 5820494"/>
              <a:gd name="connsiteX3" fmla="*/ 980229 w 2302952"/>
              <a:gd name="connsiteY3" fmla="*/ 5533905 h 5820494"/>
              <a:gd name="connsiteX4" fmla="*/ 34664 w 2302952"/>
              <a:gd name="connsiteY4" fmla="*/ 2458684 h 5820494"/>
              <a:gd name="connsiteX5" fmla="*/ 962915 w 2302952"/>
              <a:gd name="connsiteY5" fmla="*/ 888011 h 5820494"/>
              <a:gd name="connsiteX6" fmla="*/ 2089185 w 2302952"/>
              <a:gd name="connsiteY6" fmla="*/ 110594 h 58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952" h="5820494">
                <a:moveTo>
                  <a:pt x="2302952" y="0"/>
                </a:moveTo>
                <a:lnTo>
                  <a:pt x="2302951" y="5489408"/>
                </a:lnTo>
                <a:lnTo>
                  <a:pt x="2214998" y="5568668"/>
                </a:lnTo>
                <a:cubicBezTo>
                  <a:pt x="1859218" y="5862586"/>
                  <a:pt x="1445746" y="5956656"/>
                  <a:pt x="980229" y="5533905"/>
                </a:cubicBezTo>
                <a:cubicBezTo>
                  <a:pt x="245766" y="4867048"/>
                  <a:pt x="-119012" y="3425160"/>
                  <a:pt x="34664" y="2458684"/>
                </a:cubicBezTo>
                <a:cubicBezTo>
                  <a:pt x="135459" y="1823441"/>
                  <a:pt x="507389" y="1284554"/>
                  <a:pt x="962915" y="888011"/>
                </a:cubicBezTo>
                <a:cubicBezTo>
                  <a:pt x="1150308" y="724995"/>
                  <a:pt x="1591681" y="387625"/>
                  <a:pt x="2089185" y="11059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79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3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1555E13C-150D-496C-9F53-468F2C94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65930"/>
            <a:ext cx="10000488" cy="13452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9106F4-7E32-4FF6-96C2-AEDF5C52F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474408-DB73-4EA7-AD23-90BEF0E4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83F6A-399B-48F1-8504-4E2E5DF89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F428B-F281-4A21-BB33-FC14F2D9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A835EC-64A4-410D-8455-F71FCBF23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3EA8FF-EF64-46BE-85C1-CD234175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A1BDD-165B-40C1-80E7-4E291596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D8042-BB75-44E9-8789-7F3FDEF8C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FD87B2A7-C62E-4B54-BF5F-9A4F8FD28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44E03C4-C446-4889-8A6A-D464581B76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8070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98BDCCC-2240-4BF9-BECF-3E5D269BAC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070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68937F96-27E1-49C1-8CF4-44DDAD9DAB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B4F62E2-011C-4BC3-B545-42D8C5D1C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5285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8265EB5-C710-46C7-8816-3B113860B8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5285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id="{7B8FE200-2B7E-4E89-90F3-E9F9EC7500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1A1C005-8783-4E18-B3C6-599A2CBC7E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2558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E9A3D5B-EC8F-4A64-BB06-F697506D3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62558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8201F6F8-BF7C-4F3A-8B60-C8D262463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C4743B1-EFFF-41A0-9B71-BA682DEA6B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5983" y="4735308"/>
            <a:ext cx="2299136" cy="557784"/>
          </a:xfrm>
        </p:spPr>
        <p:txBody>
          <a:bodyPr/>
          <a:lstStyle>
            <a:lvl1pPr marL="0" algn="ctr">
              <a:lnSpc>
                <a:spcPts val="1800"/>
              </a:lnSpc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3E67B36-FF15-486B-A34D-9EC0A6AD2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983" y="5312140"/>
            <a:ext cx="2299136" cy="602885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7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1FAA1E16-84B5-4131-9CE1-7C6D43D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 anchorCtr="0"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ED8B7F-F797-40AD-8F10-7B52ECFAC8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762007"/>
            <a:ext cx="5948797" cy="6095979"/>
          </a:xfrm>
          <a:custGeom>
            <a:avLst/>
            <a:gdLst>
              <a:gd name="connsiteX0" fmla="*/ 1573824 w 5948797"/>
              <a:gd name="connsiteY0" fmla="*/ 765 h 6095979"/>
              <a:gd name="connsiteX1" fmla="*/ 2734655 w 5948797"/>
              <a:gd name="connsiteY1" fmla="*/ 238687 h 6095979"/>
              <a:gd name="connsiteX2" fmla="*/ 5668308 w 5948797"/>
              <a:gd name="connsiteY2" fmla="*/ 3639516 h 6095979"/>
              <a:gd name="connsiteX3" fmla="*/ 5937014 w 5948797"/>
              <a:gd name="connsiteY3" fmla="*/ 5865869 h 6095979"/>
              <a:gd name="connsiteX4" fmla="*/ 5948797 w 5948797"/>
              <a:gd name="connsiteY4" fmla="*/ 6095979 h 6095979"/>
              <a:gd name="connsiteX5" fmla="*/ 0 w 5948797"/>
              <a:gd name="connsiteY5" fmla="*/ 6095979 h 6095979"/>
              <a:gd name="connsiteX6" fmla="*/ 0 w 5948797"/>
              <a:gd name="connsiteY6" fmla="*/ 1621650 h 6095979"/>
              <a:gd name="connsiteX7" fmla="*/ 36302 w 5948797"/>
              <a:gd name="connsiteY7" fmla="*/ 1518814 h 6095979"/>
              <a:gd name="connsiteX8" fmla="*/ 287883 w 5948797"/>
              <a:gd name="connsiteY8" fmla="*/ 956872 h 6095979"/>
              <a:gd name="connsiteX9" fmla="*/ 1573824 w 5948797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797" h="6095979">
                <a:moveTo>
                  <a:pt x="1573824" y="765"/>
                </a:moveTo>
                <a:cubicBezTo>
                  <a:pt x="1940182" y="-10734"/>
                  <a:pt x="2329337" y="109280"/>
                  <a:pt x="2734655" y="238687"/>
                </a:cubicBezTo>
                <a:cubicBezTo>
                  <a:pt x="4118236" y="680647"/>
                  <a:pt x="5296689" y="1302752"/>
                  <a:pt x="5668308" y="3639516"/>
                </a:cubicBezTo>
                <a:cubicBezTo>
                  <a:pt x="5788290" y="4393559"/>
                  <a:pt x="5890538" y="5142244"/>
                  <a:pt x="5937014" y="5865869"/>
                </a:cubicBezTo>
                <a:lnTo>
                  <a:pt x="5948797" y="6095979"/>
                </a:lnTo>
                <a:lnTo>
                  <a:pt x="0" y="6095979"/>
                </a:lnTo>
                <a:lnTo>
                  <a:pt x="0" y="1621650"/>
                </a:lnTo>
                <a:lnTo>
                  <a:pt x="36302" y="1518814"/>
                </a:lnTo>
                <a:cubicBezTo>
                  <a:pt x="109797" y="1321982"/>
                  <a:pt x="192747" y="1133640"/>
                  <a:pt x="287883" y="956872"/>
                </a:cubicBezTo>
                <a:cubicBezTo>
                  <a:pt x="669445" y="247734"/>
                  <a:pt x="1102792" y="15549"/>
                  <a:pt x="1573824" y="76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BF507F0-BF7D-45F6-B6FD-A124B9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884FE9-B11F-40BA-879F-2988D7F3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8343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FFB3B-DDD9-4451-A445-1716F21B5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72835" y="0"/>
            <a:ext cx="4154519" cy="1314451"/>
            <a:chOff x="5872835" y="0"/>
            <a:chExt cx="4154519" cy="131445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B9FEA5-95BE-43A3-A0DC-93B8477B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872835" y="0"/>
              <a:ext cx="3991773" cy="1314450"/>
            </a:xfrm>
            <a:custGeom>
              <a:avLst/>
              <a:gdLst>
                <a:gd name="connsiteX0" fmla="*/ 3174283 w 5796193"/>
                <a:gd name="connsiteY0" fmla="*/ 18 h 1908627"/>
                <a:gd name="connsiteX1" fmla="*/ 5218462 w 5796193"/>
                <a:gd name="connsiteY1" fmla="*/ 1459807 h 1908627"/>
                <a:gd name="connsiteX2" fmla="*/ 5309125 w 5796193"/>
                <a:gd name="connsiteY2" fmla="*/ 1537598 h 1908627"/>
                <a:gd name="connsiteX3" fmla="*/ 5693890 w 5796193"/>
                <a:gd name="connsiteY3" fmla="*/ 1830997 h 1908627"/>
                <a:gd name="connsiteX4" fmla="*/ 5796193 w 5796193"/>
                <a:gd name="connsiteY4" fmla="*/ 1908627 h 1908627"/>
                <a:gd name="connsiteX5" fmla="*/ 0 w 5796193"/>
                <a:gd name="connsiteY5" fmla="*/ 1908627 h 1908627"/>
                <a:gd name="connsiteX6" fmla="*/ 36796 w 5796193"/>
                <a:gd name="connsiteY6" fmla="*/ 1862978 h 1908627"/>
                <a:gd name="connsiteX7" fmla="*/ 930039 w 5796193"/>
                <a:gd name="connsiteY7" fmla="*/ 1021399 h 1908627"/>
                <a:gd name="connsiteX8" fmla="*/ 3174283 w 5796193"/>
                <a:gd name="connsiteY8" fmla="*/ 18 h 19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6193" h="1908627">
                  <a:moveTo>
                    <a:pt x="3174283" y="18"/>
                  </a:moveTo>
                  <a:cubicBezTo>
                    <a:pt x="3946119" y="-4705"/>
                    <a:pt x="4675803" y="959667"/>
                    <a:pt x="5218462" y="1459807"/>
                  </a:cubicBezTo>
                  <a:cubicBezTo>
                    <a:pt x="5237529" y="1477442"/>
                    <a:pt x="5268648" y="1503898"/>
                    <a:pt x="5309125" y="1537598"/>
                  </a:cubicBezTo>
                  <a:cubicBezTo>
                    <a:pt x="5427311" y="1636255"/>
                    <a:pt x="5560174" y="1732098"/>
                    <a:pt x="5693890" y="1830997"/>
                  </a:cubicBezTo>
                  <a:lnTo>
                    <a:pt x="5796193" y="1908627"/>
                  </a:lnTo>
                  <a:lnTo>
                    <a:pt x="0" y="1908627"/>
                  </a:lnTo>
                  <a:lnTo>
                    <a:pt x="36796" y="1862978"/>
                  </a:lnTo>
                  <a:cubicBezTo>
                    <a:pt x="326152" y="1521692"/>
                    <a:pt x="689989" y="1221705"/>
                    <a:pt x="930039" y="1021399"/>
                  </a:cubicBezTo>
                  <a:cubicBezTo>
                    <a:pt x="1540951" y="511494"/>
                    <a:pt x="2324829" y="5378"/>
                    <a:pt x="317428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9F2365-436D-4300-8A80-42A44D6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0515" y="0"/>
              <a:ext cx="3366839" cy="1314451"/>
            </a:xfrm>
            <a:custGeom>
              <a:avLst/>
              <a:gdLst>
                <a:gd name="connsiteX0" fmla="*/ 0 w 4200872"/>
                <a:gd name="connsiteY0" fmla="*/ 0 h 1514020"/>
                <a:gd name="connsiteX1" fmla="*/ 4200872 w 4200872"/>
                <a:gd name="connsiteY1" fmla="*/ 0 h 1514020"/>
                <a:gd name="connsiteX2" fmla="*/ 4142607 w 4200872"/>
                <a:gd name="connsiteY2" fmla="*/ 38563 h 1514020"/>
                <a:gd name="connsiteX3" fmla="*/ 3008795 w 4200872"/>
                <a:gd name="connsiteY3" fmla="*/ 1083181 h 1514020"/>
                <a:gd name="connsiteX4" fmla="*/ 709479 w 4200872"/>
                <a:gd name="connsiteY4" fmla="*/ 810018 h 1514020"/>
                <a:gd name="connsiteX5" fmla="*/ 214372 w 4200872"/>
                <a:gd name="connsiteY5" fmla="*/ 268967 h 1514020"/>
                <a:gd name="connsiteX0" fmla="*/ 4111158 w 4111158"/>
                <a:gd name="connsiteY0" fmla="*/ 0 h 1514020"/>
                <a:gd name="connsiteX1" fmla="*/ 4052893 w 4111158"/>
                <a:gd name="connsiteY1" fmla="*/ 38563 h 1514020"/>
                <a:gd name="connsiteX2" fmla="*/ 2919081 w 4111158"/>
                <a:gd name="connsiteY2" fmla="*/ 1083181 h 1514020"/>
                <a:gd name="connsiteX3" fmla="*/ 619765 w 4111158"/>
                <a:gd name="connsiteY3" fmla="*/ 810018 h 1514020"/>
                <a:gd name="connsiteX4" fmla="*/ 124658 w 4111158"/>
                <a:gd name="connsiteY4" fmla="*/ 268967 h 1514020"/>
                <a:gd name="connsiteX5" fmla="*/ 0 w 4111158"/>
                <a:gd name="connsiteY5" fmla="*/ 83899 h 1514020"/>
                <a:gd name="connsiteX0" fmla="*/ 4146758 w 4146758"/>
                <a:gd name="connsiteY0" fmla="*/ 0 h 1514020"/>
                <a:gd name="connsiteX1" fmla="*/ 4088493 w 4146758"/>
                <a:gd name="connsiteY1" fmla="*/ 38563 h 1514020"/>
                <a:gd name="connsiteX2" fmla="*/ 2954681 w 4146758"/>
                <a:gd name="connsiteY2" fmla="*/ 1083181 h 1514020"/>
                <a:gd name="connsiteX3" fmla="*/ 655365 w 4146758"/>
                <a:gd name="connsiteY3" fmla="*/ 810018 h 1514020"/>
                <a:gd name="connsiteX4" fmla="*/ 160258 w 4146758"/>
                <a:gd name="connsiteY4" fmla="*/ 268967 h 1514020"/>
                <a:gd name="connsiteX5" fmla="*/ 0 w 4146758"/>
                <a:gd name="connsiteY5" fmla="*/ 10654 h 151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6758" h="1514020">
                  <a:moveTo>
                    <a:pt x="4146758" y="0"/>
                  </a:moveTo>
                  <a:lnTo>
                    <a:pt x="4088493" y="38563"/>
                  </a:lnTo>
                  <a:cubicBezTo>
                    <a:pt x="3683117" y="337805"/>
                    <a:pt x="3339000" y="765216"/>
                    <a:pt x="2954681" y="1083181"/>
                  </a:cubicBezTo>
                  <a:cubicBezTo>
                    <a:pt x="2434478" y="1512793"/>
                    <a:pt x="1773669" y="1891699"/>
                    <a:pt x="655365" y="810018"/>
                  </a:cubicBezTo>
                  <a:cubicBezTo>
                    <a:pt x="490981" y="651095"/>
                    <a:pt x="325676" y="468539"/>
                    <a:pt x="160258" y="268967"/>
                  </a:cubicBezTo>
                  <a:cubicBezTo>
                    <a:pt x="88801" y="179311"/>
                    <a:pt x="0" y="10654"/>
                    <a:pt x="0" y="10654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876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03B704-015A-403C-A5A1-762756C46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2285999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B2F7F-9194-43CA-B2EE-6C327D14A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2286001"/>
            <a:ext cx="3200400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B1243F-4E49-476D-B798-341DC014DE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047999"/>
            <a:ext cx="3200400" cy="3048000"/>
          </a:xfrm>
        </p:spPr>
        <p:txBody>
          <a:bodyPr/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2C5742-73C7-4BB8-A3EC-3EB758A1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1BD5D5-F76D-4DB4-A86B-AA4CA5CD3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07467" y="0"/>
            <a:ext cx="5820494" cy="2302951"/>
          </a:xfrm>
          <a:custGeom>
            <a:avLst/>
            <a:gdLst>
              <a:gd name="connsiteX0" fmla="*/ 331087 w 5820494"/>
              <a:gd name="connsiteY0" fmla="*/ 0 h 2302951"/>
              <a:gd name="connsiteX1" fmla="*/ 5820494 w 5820494"/>
              <a:gd name="connsiteY1" fmla="*/ 0 h 2302951"/>
              <a:gd name="connsiteX2" fmla="*/ 5709900 w 5820494"/>
              <a:gd name="connsiteY2" fmla="*/ 213766 h 2302951"/>
              <a:gd name="connsiteX3" fmla="*/ 4932484 w 5820494"/>
              <a:gd name="connsiteY3" fmla="*/ 1340037 h 2302951"/>
              <a:gd name="connsiteX4" fmla="*/ 3361811 w 5820494"/>
              <a:gd name="connsiteY4" fmla="*/ 2268288 h 2302951"/>
              <a:gd name="connsiteX5" fmla="*/ 286590 w 5820494"/>
              <a:gd name="connsiteY5" fmla="*/ 1322722 h 2302951"/>
              <a:gd name="connsiteX6" fmla="*/ 251826 w 5820494"/>
              <a:gd name="connsiteY6" fmla="*/ 87954 h 230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E11C6-AF87-4968-A76C-01F97038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546A48-F275-42D1-A2AB-BA54F9390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382" y="3048002"/>
            <a:ext cx="4176866" cy="3809998"/>
          </a:xfrm>
          <a:custGeom>
            <a:avLst/>
            <a:gdLst>
              <a:gd name="connsiteX0" fmla="*/ 2183095 w 4176866"/>
              <a:gd name="connsiteY0" fmla="*/ 18 h 3809998"/>
              <a:gd name="connsiteX1" fmla="*/ 3425027 w 4176866"/>
              <a:gd name="connsiteY1" fmla="*/ 1440807 h 3809998"/>
              <a:gd name="connsiteX2" fmla="*/ 3480109 w 4176866"/>
              <a:gd name="connsiteY2" fmla="*/ 1517585 h 3809998"/>
              <a:gd name="connsiteX3" fmla="*/ 4110688 w 4176866"/>
              <a:gd name="connsiteY3" fmla="*/ 2402159 h 3809998"/>
              <a:gd name="connsiteX4" fmla="*/ 4176866 w 4176866"/>
              <a:gd name="connsiteY4" fmla="*/ 2587346 h 3809998"/>
              <a:gd name="connsiteX5" fmla="*/ 4176866 w 4176866"/>
              <a:gd name="connsiteY5" fmla="*/ 3809998 h 3809998"/>
              <a:gd name="connsiteX6" fmla="*/ 4077743 w 4176866"/>
              <a:gd name="connsiteY6" fmla="*/ 3809998 h 3809998"/>
              <a:gd name="connsiteX7" fmla="*/ 892220 w 4176866"/>
              <a:gd name="connsiteY7" fmla="*/ 3809998 h 3809998"/>
              <a:gd name="connsiteX8" fmla="*/ 840654 w 4176866"/>
              <a:gd name="connsiteY8" fmla="*/ 3790763 h 3809998"/>
              <a:gd name="connsiteX9" fmla="*/ 5750 w 4176866"/>
              <a:gd name="connsiteY9" fmla="*/ 2913921 h 3809998"/>
              <a:gd name="connsiteX10" fmla="*/ 819614 w 4176866"/>
              <a:gd name="connsiteY10" fmla="*/ 1008105 h 3809998"/>
              <a:gd name="connsiteX11" fmla="*/ 2183095 w 4176866"/>
              <a:gd name="connsiteY11" fmla="*/ 18 h 38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6866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682056" y="1791449"/>
                  <a:pt x="3954543" y="2043338"/>
                  <a:pt x="4110688" y="2402159"/>
                </a:cubicBezTo>
                <a:lnTo>
                  <a:pt x="4176866" y="2587346"/>
                </a:lnTo>
                <a:lnTo>
                  <a:pt x="4176866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95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2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386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0832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4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2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4" r:id="rId1"/>
    <p:sldLayoutId id="2147484945" r:id="rId2"/>
    <p:sldLayoutId id="2147484946" r:id="rId3"/>
    <p:sldLayoutId id="2147484947" r:id="rId4"/>
    <p:sldLayoutId id="2147484948" r:id="rId5"/>
    <p:sldLayoutId id="2147484949" r:id="rId6"/>
    <p:sldLayoutId id="2147484950" r:id="rId7"/>
    <p:sldLayoutId id="2147484951" r:id="rId8"/>
    <p:sldLayoutId id="2147484952" r:id="rId9"/>
    <p:sldLayoutId id="2147484953" r:id="rId10"/>
    <p:sldLayoutId id="2147484954" r:id="rId11"/>
    <p:sldLayoutId id="2147484955" r:id="rId12"/>
    <p:sldLayoutId id="2147484956" r:id="rId13"/>
    <p:sldLayoutId id="2147484957" r:id="rId14"/>
    <p:sldLayoutId id="2147484958" r:id="rId15"/>
    <p:sldLayoutId id="2147484959" r:id="rId16"/>
    <p:sldLayoutId id="2147484960" r:id="rId17"/>
    <p:sldLayoutId id="2147484961" r:id="rId18"/>
    <p:sldLayoutId id="2147484962" r:id="rId19"/>
    <p:sldLayoutId id="2147484963" r:id="rId20"/>
    <p:sldLayoutId id="2147484964" r:id="rId21"/>
    <p:sldLayoutId id="2147484966" r:id="rId22"/>
    <p:sldLayoutId id="2147484967" r:id="rId23"/>
    <p:sldLayoutId id="2147483653" r:id="rId24"/>
    <p:sldLayoutId id="2147483671" r:id="rId25"/>
    <p:sldLayoutId id="2147483666" r:id="rId26"/>
    <p:sldLayoutId id="2147483669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0ACD1F-5E64-47CD-BF6C-FED863721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A94457B4-D161-DEFF-F393-F510B4511E78}"/>
              </a:ext>
            </a:extLst>
          </p:cNvPr>
          <p:cNvSpPr/>
          <p:nvPr/>
        </p:nvSpPr>
        <p:spPr>
          <a:xfrm>
            <a:off x="142545" y="289501"/>
            <a:ext cx="11579160" cy="6266049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chemeClr val="bg2"/>
              </a:solidFill>
              <a:latin typeface="Sitka Subheading"/>
              <a:ea typeface="HGGothicE"/>
            </a:endParaRPr>
          </a:p>
          <a:p>
            <a:pPr algn="ctr"/>
            <a:endParaRPr lang="en-US" sz="4400" b="1">
              <a:solidFill>
                <a:schemeClr val="bg2"/>
              </a:solidFill>
              <a:latin typeface="Sitka Subheading"/>
              <a:ea typeface="HGGothicE"/>
            </a:endParaRPr>
          </a:p>
          <a:p>
            <a:pPr algn="ctr"/>
            <a:endParaRPr lang="en-US" sz="3600" b="1">
              <a:solidFill>
                <a:schemeClr val="bg2"/>
              </a:solidFill>
              <a:latin typeface="Sitka Subheading"/>
              <a:ea typeface="HGGothicE"/>
            </a:endParaRPr>
          </a:p>
        </p:txBody>
      </p:sp>
      <p:pic>
        <p:nvPicPr>
          <p:cNvPr id="9" name="Picture 8" descr="A bowl of pasta with tomatoes and parsley&#10;&#10;Description automatically generated">
            <a:extLst>
              <a:ext uri="{FF2B5EF4-FFF2-40B4-BE49-F238E27FC236}">
                <a16:creationId xmlns:a16="http://schemas.microsoft.com/office/drawing/2014/main" id="{7D375AF9-F978-9050-1474-94724DBD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295584" cy="6858000"/>
          </a:xfrm>
          <a:prstGeom prst="rect">
            <a:avLst/>
          </a:prstGeom>
          <a:ln>
            <a:solidFill>
              <a:srgbClr val="00B0F0"/>
            </a:solidFill>
          </a:ln>
          <a:effectLst>
            <a:softEdge rad="112500"/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4768E9-B35C-3617-A104-EFC46BDE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396AF-673E-2F01-01ED-DFB61F7A48B1}"/>
              </a:ext>
            </a:extLst>
          </p:cNvPr>
          <p:cNvSpPr txBox="1"/>
          <p:nvPr/>
        </p:nvSpPr>
        <p:spPr>
          <a:xfrm>
            <a:off x="2231571" y="5551713"/>
            <a:ext cx="767442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b="1" dirty="0">
              <a:solidFill>
                <a:schemeClr val="bg2">
                  <a:lumMod val="75000"/>
                </a:schemeClr>
              </a:solidFill>
              <a:latin typeface="Sitka Subheading"/>
            </a:endParaRP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EEC0F-FD71-540F-C1F9-1D47EB12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29" y="2748993"/>
            <a:ext cx="4339102" cy="13470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0833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55DC249-DAF2-476A-9399-94FABA38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8B76F-8127-45E6-9DC2-D03A2DDF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DF7DE305-C1E2-4E2A-3E62-FD6C6826D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865" r="23865"/>
          <a:stretch>
            <a:fillRect/>
          </a:stretch>
        </p:blipFill>
        <p:spPr>
          <a:xfrm>
            <a:off x="1119188" y="2386013"/>
            <a:ext cx="1824037" cy="195421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3AC726-0CA1-4F57-9B0C-00BB0450A7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8070" y="4735308"/>
            <a:ext cx="2299136" cy="560592"/>
          </a:xfrm>
        </p:spPr>
        <p:txBody>
          <a:bodyPr/>
          <a:lstStyle/>
          <a:p>
            <a:r>
              <a:rPr lang="en-US" err="1"/>
              <a:t>Janhavi</a:t>
            </a:r>
            <a:r>
              <a:rPr lang="en-US"/>
              <a:t> Patil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A9CF440-F4CA-2688-F709-BFD0E38B0A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021" r="21021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497F6E-BFDA-497C-9B5A-A7F23AB1DA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45285" y="4735308"/>
            <a:ext cx="2299136" cy="697664"/>
          </a:xfrm>
        </p:spPr>
        <p:txBody>
          <a:bodyPr/>
          <a:lstStyle/>
          <a:p>
            <a:r>
              <a:rPr lang="en-US"/>
              <a:t> Pooja </a:t>
            </a:r>
            <a:r>
              <a:rPr lang="en-US" err="1"/>
              <a:t>Gadadare</a:t>
            </a:r>
            <a:endParaRPr lang="en-US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63AD66CC-6DC6-E190-2CBB-83C9399A98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3252" r="23252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477D3-65D7-4867-A442-57E609FEB6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62558" y="4735308"/>
            <a:ext cx="2299136" cy="697664"/>
          </a:xfrm>
        </p:spPr>
        <p:txBody>
          <a:bodyPr/>
          <a:lstStyle/>
          <a:p>
            <a:r>
              <a:rPr lang="en-US"/>
              <a:t>Rajneesh Kumar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ED8CBE9-06F8-4871-EC08-52F4223B35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2045" r="2204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5D8830-C357-4851-B7C6-784E0BA20C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45983" y="4735308"/>
            <a:ext cx="2299136" cy="697664"/>
          </a:xfrm>
        </p:spPr>
        <p:txBody>
          <a:bodyPr/>
          <a:lstStyle/>
          <a:p>
            <a:r>
              <a:rPr lang="en-US"/>
              <a:t>Vivek Kumar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BF7D-7C36-4E06-8B50-0E731BB3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231900"/>
            <a:ext cx="10668000" cy="1739900"/>
          </a:xfrm>
        </p:spPr>
        <p:txBody>
          <a:bodyPr>
            <a:normAutofit/>
          </a:bodyPr>
          <a:lstStyle/>
          <a:p>
            <a:r>
              <a:rPr lang="en-US" sz="8000" b="1" i="1" u="sng" dirty="0"/>
              <a:t>Go to Website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609600"/>
            <a:ext cx="10668000" cy="1054100"/>
          </a:xfrm>
        </p:spPr>
        <p:txBody>
          <a:bodyPr/>
          <a:lstStyle/>
          <a:p>
            <a:r>
              <a:rPr lang="en-US" dirty="0"/>
              <a:t>Webpages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8B35D1-8197-E861-5C60-E428F040D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546" y="1212850"/>
            <a:ext cx="8797478" cy="477647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622301"/>
            <a:ext cx="1066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Webpages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im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019299"/>
            <a:ext cx="10668000" cy="403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168401"/>
            <a:ext cx="10668000" cy="762000"/>
          </a:xfrm>
        </p:spPr>
        <p:txBody>
          <a:bodyPr>
            <a:normAutofit/>
          </a:bodyPr>
          <a:lstStyle/>
          <a:p>
            <a:r>
              <a:rPr lang="en-US" sz="4400" dirty="0"/>
              <a:t>Webpages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9165" y="194320"/>
            <a:ext cx="2358335" cy="643880"/>
          </a:xfrm>
        </p:spPr>
        <p:txBody>
          <a:bodyPr/>
          <a:lstStyle/>
          <a:p>
            <a:pPr algn="ctr"/>
            <a:r>
              <a:rPr lang="en-US" sz="2400" b="1" i="1" dirty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DelightDine.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im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352582"/>
            <a:ext cx="10401301" cy="360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1244601"/>
            <a:ext cx="10668000" cy="812800"/>
          </a:xfrm>
        </p:spPr>
        <p:txBody>
          <a:bodyPr>
            <a:normAutofit/>
          </a:bodyPr>
          <a:lstStyle/>
          <a:p>
            <a:r>
              <a:rPr lang="en-US" sz="4400" dirty="0"/>
              <a:t>Webpages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437E0-13DB-889B-6EBC-1A323225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1146612"/>
            <a:ext cx="11316681" cy="45647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1117600"/>
            <a:ext cx="10668000" cy="1057275"/>
          </a:xfrm>
        </p:spPr>
        <p:txBody>
          <a:bodyPr>
            <a:normAutofit/>
          </a:bodyPr>
          <a:lstStyle/>
          <a:p>
            <a:r>
              <a:rPr lang="en-US" sz="4400" dirty="0"/>
              <a:t>Webpages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9165" y="194320"/>
            <a:ext cx="2180535" cy="365125"/>
          </a:xfrm>
        </p:spPr>
        <p:txBody>
          <a:bodyPr/>
          <a:lstStyle/>
          <a:p>
            <a:pPr algn="ctr"/>
            <a:r>
              <a:rPr lang="en-US" sz="2400" b="1" i="1" dirty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DelightDine.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img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498646"/>
            <a:ext cx="10515600" cy="3584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143001"/>
            <a:ext cx="10668000" cy="7112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Webpages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z="2400" b="1" i="1" dirty="0">
                <a:ln w="1905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DelightDine.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img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289078"/>
            <a:ext cx="10734970" cy="3753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1028700"/>
            <a:ext cx="7708900" cy="1524000"/>
          </a:xfrm>
        </p:spPr>
        <p:txBody>
          <a:bodyPr/>
          <a:lstStyle/>
          <a:p>
            <a:r>
              <a:rPr lang="en-US" dirty="0"/>
              <a:t>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2400301"/>
            <a:ext cx="10495280" cy="2819400"/>
          </a:xfrm>
        </p:spPr>
        <p:txBody>
          <a:bodyPr/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Streamlined Operations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Analytics</a:t>
            </a: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Enhanced Reporting</a:t>
            </a: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Scalability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124D3B-1715-4E5A-BB52-98DE8D55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0" y="2209790"/>
            <a:ext cx="4572000" cy="15240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 You</a:t>
            </a:r>
          </a:p>
        </p:txBody>
      </p:sp>
      <p:pic>
        <p:nvPicPr>
          <p:cNvPr id="8" name="Picture Placeholder 7" descr="A table full of food&#10;&#10;Description automatically generated">
            <a:extLst>
              <a:ext uri="{FF2B5EF4-FFF2-40B4-BE49-F238E27FC236}">
                <a16:creationId xmlns:a16="http://schemas.microsoft.com/office/drawing/2014/main" id="{7D93C988-2B9F-6228-B7E0-6B6EFDAB18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24" b="9224"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B8226-9692-4F45-80E6-82C90904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6AE42-5A86-4D0E-B9C7-17DFAE86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E4F2156-6613-4004-9B59-5568A455A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216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F2EF1B-CCB2-40E8-AB44-5AFEA615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711200"/>
            <a:ext cx="5334000" cy="1524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" name="Picture Placeholder 9" descr="A plate of food on a table&#10;&#10;Description automatically generated">
            <a:extLst>
              <a:ext uri="{FF2B5EF4-FFF2-40B4-BE49-F238E27FC236}">
                <a16:creationId xmlns:a16="http://schemas.microsoft.com/office/drawing/2014/main" id="{9A6D7305-1DCB-EC98-DDC8-781BDCA1A4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982" b="13982"/>
          <a:stretch/>
        </p:blipFill>
        <p:spPr>
          <a:xfrm>
            <a:off x="-609600" y="41962"/>
            <a:ext cx="5578823" cy="602825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5A4C3-EB2E-41D1-8420-7251814A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2057400"/>
            <a:ext cx="5334000" cy="41656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Modules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Purpose </a:t>
            </a:r>
          </a:p>
          <a:p>
            <a:r>
              <a:rPr lang="en-US" sz="2400" dirty="0">
                <a:solidFill>
                  <a:schemeClr val="tx1"/>
                </a:solidFill>
              </a:rPr>
              <a:t>Scope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Technology used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Flow diagram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WebPages template</a:t>
            </a:r>
          </a:p>
          <a:p>
            <a:pPr marL="230400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45D60-F862-41F6-9EF8-EA972E72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6CC949-024C-450A-92AD-EF1695756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95" y="-328094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65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76E37-1467-4F0D-927C-AEC0E284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1176483"/>
            <a:ext cx="4572000" cy="69041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Placeholder 10" descr="A picture containing food, different, several, variety">
            <a:extLst>
              <a:ext uri="{FF2B5EF4-FFF2-40B4-BE49-F238E27FC236}">
                <a16:creationId xmlns:a16="http://schemas.microsoft.com/office/drawing/2014/main" id="{AF040032-2C50-4A91-A8A9-750A9E1CA9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" b="210"/>
          <a:stretch/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DD79B-0698-4E19-B7CA-FAB8A8A2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35" y="2336801"/>
            <a:ext cx="6943165" cy="2819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Delight Dine</a:t>
            </a:r>
            <a:r>
              <a:rPr lang="en-US" sz="2400" dirty="0">
                <a:ln w="1905"/>
                <a:solidFill>
                  <a:schemeClr val="bg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 </a:t>
            </a:r>
            <a:r>
              <a:rPr lang="en-US" sz="2400" dirty="0"/>
              <a:t>is to help restaurant administrator manage the restaurant business </a:t>
            </a:r>
            <a:r>
              <a:rPr lang="en-US" sz="2600" dirty="0"/>
              <a:t>more efficiently. </a:t>
            </a:r>
          </a:p>
          <a:p>
            <a:r>
              <a:rPr lang="en-US" sz="2600" dirty="0"/>
              <a:t>Improving restaurant operations through technology</a:t>
            </a:r>
          </a:p>
        </p:txBody>
      </p:sp>
      <p:pic>
        <p:nvPicPr>
          <p:cNvPr id="13" name="Picture Placeholder 12" descr="Coffee on a wooden table with water ">
            <a:extLst>
              <a:ext uri="{FF2B5EF4-FFF2-40B4-BE49-F238E27FC236}">
                <a16:creationId xmlns:a16="http://schemas.microsoft.com/office/drawing/2014/main" id="{730189FF-93BC-4663-B776-E572DC6C0E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/>
      </p:pic>
      <p:pic>
        <p:nvPicPr>
          <p:cNvPr id="15" name="Picture Placeholder 14" descr="A plate of food and a cup of coffee on a table">
            <a:extLst>
              <a:ext uri="{FF2B5EF4-FFF2-40B4-BE49-F238E27FC236}">
                <a16:creationId xmlns:a16="http://schemas.microsoft.com/office/drawing/2014/main" id="{DDD35196-C0A0-4FF6-885D-696DD859D7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CFD6-7409-4287-B008-E6E9200E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837396-9198-4DFD-BAAD-EF9260C96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885154" flipH="1">
            <a:off x="7164734" y="-2511844"/>
            <a:ext cx="3825181" cy="624345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910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9CDE-8C65-E010-9E2D-25E0B067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457" y="1026829"/>
            <a:ext cx="4572000" cy="954371"/>
          </a:xfrm>
        </p:spPr>
        <p:txBody>
          <a:bodyPr/>
          <a:lstStyle/>
          <a:p>
            <a:r>
              <a:rPr lang="en-IN" dirty="0"/>
              <a:t>Modules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4AA0F6-EDC0-E503-0E66-6D8A50453D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788" r="31788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8CF51-5924-4576-0589-33D53747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2400300"/>
            <a:ext cx="6330093" cy="2743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Admin</a:t>
            </a:r>
          </a:p>
          <a:p>
            <a:r>
              <a:rPr lang="en-US" dirty="0">
                <a:ea typeface="+mn-lt"/>
                <a:cs typeface="+mn-lt"/>
              </a:rPr>
              <a:t>Chef</a:t>
            </a:r>
          </a:p>
          <a:p>
            <a:r>
              <a:rPr lang="en-US" dirty="0">
                <a:ea typeface="+mn-lt"/>
                <a:cs typeface="+mn-lt"/>
              </a:rPr>
              <a:t>Manager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8EA2D46-452A-B893-3EDA-7482585516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3587" b="23587"/>
          <a:stretch>
            <a:fillRect/>
          </a:stretch>
        </p:blipFill>
        <p:spPr>
          <a:xfrm>
            <a:off x="7308559" y="0"/>
            <a:ext cx="4883441" cy="1963141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568E70-45B5-F8D8-F812-E53D7CD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18489B-B174-0951-2CAC-E345D3E8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405" y="6665268"/>
            <a:ext cx="7014429" cy="56207"/>
          </a:xfrm>
        </p:spPr>
        <p:txBody>
          <a:bodyPr/>
          <a:lstStyle/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C55386D-31C1-FFAA-E449-D755CFCA7A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3053" r="13053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C1BED-FF0F-06BF-1F94-F0181FCC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0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9CDE-8C65-E010-9E2D-25E0B067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457" y="1026829"/>
            <a:ext cx="4572000" cy="954371"/>
          </a:xfrm>
        </p:spPr>
        <p:txBody>
          <a:bodyPr/>
          <a:lstStyle/>
          <a:p>
            <a:r>
              <a:rPr lang="en-IN" dirty="0"/>
              <a:t>Purpose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4AA0F6-EDC0-E503-0E66-6D8A50453D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788" r="31788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8CF51-5924-4576-0589-33D53747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2400300"/>
            <a:ext cx="6330093" cy="2743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solidFill>
                  <a:srgbClr val="404040"/>
                </a:solidFill>
                <a:effectLst/>
                <a:ea typeface="Times New Roman" panose="02020603050405020304" pitchFamily="18" charset="0"/>
              </a:rPr>
              <a:t>Efficient Restaurant Management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Supporting Small Businesses</a:t>
            </a:r>
          </a:p>
          <a:p>
            <a:r>
              <a:rPr lang="en-US" dirty="0">
                <a:ea typeface="+mn-lt"/>
                <a:cs typeface="+mn-lt"/>
              </a:rPr>
              <a:t>Contactless Ordering</a:t>
            </a:r>
          </a:p>
          <a:p>
            <a:r>
              <a:rPr lang="en-US" dirty="0">
                <a:ea typeface="+mn-lt"/>
                <a:cs typeface="+mn-lt"/>
              </a:rPr>
              <a:t>Digital Menu Presentation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8EA2D46-452A-B893-3EDA-7482585516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3587" b="23587"/>
          <a:stretch>
            <a:fillRect/>
          </a:stretch>
        </p:blipFill>
        <p:spPr>
          <a:xfrm>
            <a:off x="7308559" y="0"/>
            <a:ext cx="4883441" cy="1963141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568E70-45B5-F8D8-F812-E53D7CD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18489B-B174-0951-2CAC-E345D3E8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405" y="6665268"/>
            <a:ext cx="7014429" cy="56207"/>
          </a:xfrm>
        </p:spPr>
        <p:txBody>
          <a:bodyPr/>
          <a:lstStyle/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C55386D-31C1-FFAA-E449-D755CFCA7A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3053" r="13053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C1BED-FF0F-06BF-1F94-F0181FCC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9CDE-8C65-E010-9E2D-25E0B067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457" y="1026829"/>
            <a:ext cx="4572000" cy="954371"/>
          </a:xfrm>
        </p:spPr>
        <p:txBody>
          <a:bodyPr/>
          <a:lstStyle/>
          <a:p>
            <a:r>
              <a:rPr lang="en-IN" dirty="0"/>
              <a:t>Scope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4AA0F6-EDC0-E503-0E66-6D8A50453D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788" r="31788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8CF51-5924-4576-0589-33D53747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099" y="2400300"/>
            <a:ext cx="6330093" cy="2743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nhancing the dining experience</a:t>
            </a:r>
          </a:p>
          <a:p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Maintain the data of the restaurant</a:t>
            </a:r>
            <a:endParaRPr lang="en-IN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8EA2D46-452A-B893-3EDA-7482585516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3587" b="23587"/>
          <a:stretch>
            <a:fillRect/>
          </a:stretch>
        </p:blipFill>
        <p:spPr>
          <a:xfrm>
            <a:off x="7308559" y="0"/>
            <a:ext cx="4883441" cy="1963141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568E70-45B5-F8D8-F812-E53D7CD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18489B-B174-0951-2CAC-E345D3E8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405" y="6665268"/>
            <a:ext cx="7014429" cy="56207"/>
          </a:xfrm>
        </p:spPr>
        <p:txBody>
          <a:bodyPr/>
          <a:lstStyle/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C55386D-31C1-FFAA-E449-D755CFCA7A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3053" r="13053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C1BED-FF0F-06BF-1F94-F0181FCC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44876-723D-4D03-A88B-95451971C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2269050"/>
            <a:ext cx="4787900" cy="2286000"/>
          </a:xfrm>
        </p:spPr>
        <p:txBody>
          <a:bodyPr/>
          <a:lstStyle/>
          <a:p>
            <a:r>
              <a:rPr lang="en-US" dirty="0"/>
              <a:t>Technology Used</a:t>
            </a:r>
          </a:p>
        </p:txBody>
      </p:sp>
      <p:pic>
        <p:nvPicPr>
          <p:cNvPr id="18" name="Picture Placeholder 17" descr="Coffee on a wooden table with water ">
            <a:extLst>
              <a:ext uri="{FF2B5EF4-FFF2-40B4-BE49-F238E27FC236}">
                <a16:creationId xmlns:a16="http://schemas.microsoft.com/office/drawing/2014/main" id="{C9C7ADB3-E944-4AEF-8DD1-73B56BC370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/>
      </p:pic>
      <p:pic>
        <p:nvPicPr>
          <p:cNvPr id="20" name="Picture Placeholder 19" descr="A plate of food and a cup of coffee on a table">
            <a:extLst>
              <a:ext uri="{FF2B5EF4-FFF2-40B4-BE49-F238E27FC236}">
                <a16:creationId xmlns:a16="http://schemas.microsoft.com/office/drawing/2014/main" id="{5F2F1E05-E671-4833-BADB-C56DF973DF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/>
        </p:blipFill>
        <p:spPr/>
      </p:pic>
      <p:pic>
        <p:nvPicPr>
          <p:cNvPr id="31" name="Picture Placeholder 30" descr="A couple of cups of coffee on a table in blue cups&#10;">
            <a:extLst>
              <a:ext uri="{FF2B5EF4-FFF2-40B4-BE49-F238E27FC236}">
                <a16:creationId xmlns:a16="http://schemas.microsoft.com/office/drawing/2014/main" id="{53F9FDB5-72E7-4D0B-A38F-09E41BCE4C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/>
      </p:pic>
      <p:pic>
        <p:nvPicPr>
          <p:cNvPr id="33" name="Picture Placeholder 32" descr="Coffee Beans">
            <a:extLst>
              <a:ext uri="{FF2B5EF4-FFF2-40B4-BE49-F238E27FC236}">
                <a16:creationId xmlns:a16="http://schemas.microsoft.com/office/drawing/2014/main" id="{EFE4CD54-D756-430F-89FF-C9852B3EEA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 b="183"/>
          <a:stretch/>
        </p:blipFill>
        <p:spPr/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382DAA-15DD-4A11-ABC7-27950E2B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0" y="3234590"/>
            <a:ext cx="4819650" cy="3623786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6214" h="4695269">
                <a:moveTo>
                  <a:pt x="4496214" y="2853699"/>
                </a:moveTo>
                <a:lnTo>
                  <a:pt x="4327504" y="2969126"/>
                </a:lnTo>
                <a:lnTo>
                  <a:pt x="4128523" y="3104141"/>
                </a:lnTo>
                <a:cubicBezTo>
                  <a:pt x="3416510" y="3596007"/>
                  <a:pt x="2702940" y="4086860"/>
                  <a:pt x="1946719" y="4497028"/>
                </a:cubicBezTo>
                <a:cubicBezTo>
                  <a:pt x="1506382" y="4736123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90DDA71-E11D-4244-961C-4343C23F5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-2411" y="0"/>
            <a:ext cx="2981385" cy="3186211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72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700" y="1181100"/>
            <a:ext cx="4953000" cy="501649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2700" u="sng" dirty="0">
                <a:latin typeface="+mn-lt"/>
              </a:rPr>
              <a:t>Frontend</a:t>
            </a:r>
            <a:br>
              <a:rPr lang="en-US" sz="2700" dirty="0">
                <a:latin typeface="+mn-lt"/>
              </a:rPr>
            </a:b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       React Js</a:t>
            </a:r>
            <a:br>
              <a:rPr lang="en-US" sz="2700" dirty="0">
                <a:latin typeface="+mn-lt"/>
              </a:rPr>
            </a:b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 </a:t>
            </a:r>
            <a:r>
              <a:rPr lang="en-US" sz="2700" u="sng" dirty="0">
                <a:latin typeface="+mn-lt"/>
              </a:rPr>
              <a:t>Backend</a:t>
            </a:r>
            <a:br>
              <a:rPr lang="en-US" sz="2700" dirty="0">
                <a:latin typeface="+mn-lt"/>
              </a:rPr>
            </a:b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       Java</a:t>
            </a: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       Spring Framework</a:t>
            </a:r>
            <a:br>
              <a:rPr lang="en-IN" sz="2700" dirty="0">
                <a:latin typeface="+mn-lt"/>
              </a:rPr>
            </a:br>
            <a:br>
              <a:rPr lang="en-US" sz="2700" dirty="0">
                <a:latin typeface="+mn-lt"/>
              </a:rPr>
            </a:br>
            <a:r>
              <a:rPr lang="en-US" sz="2700" dirty="0">
                <a:latin typeface="+mn-lt"/>
              </a:rPr>
              <a:t> </a:t>
            </a:r>
            <a:r>
              <a:rPr lang="en-US" sz="2700" u="sng" dirty="0">
                <a:latin typeface="+mn-lt"/>
              </a:rPr>
              <a:t>Database</a:t>
            </a:r>
            <a:br>
              <a:rPr lang="en-US" dirty="0"/>
            </a:br>
            <a:r>
              <a:rPr lang="en-US" dirty="0"/>
              <a:t>     </a:t>
            </a:r>
            <a:r>
              <a:rPr lang="en-IN" sz="2400" dirty="0">
                <a:latin typeface="+mn-lt"/>
              </a:rPr>
              <a:t>MySQL</a:t>
            </a:r>
            <a:br>
              <a:rPr lang="en-IN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9" name="Picture Placeholder 8" descr="Screenshot 2023-09-01 122914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085" b="2008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 flipV="1">
            <a:off x="6324600" y="2819400"/>
            <a:ext cx="5334000" cy="965199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10" name="Picture Placeholder 9" descr="Screenshot 2023-09-01 123013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812" r="6812"/>
          <a:stretch>
            <a:fillRect/>
          </a:stretch>
        </p:blipFill>
        <p:spPr>
          <a:xfrm>
            <a:off x="8015134" y="3048002"/>
            <a:ext cx="4176866" cy="380999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A8ED18-D3D5-B3FA-CEDD-E2D270CE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56" y="329899"/>
            <a:ext cx="8911687" cy="1280890"/>
          </a:xfrm>
        </p:spPr>
        <p:txBody>
          <a:bodyPr/>
          <a:lstStyle/>
          <a:p>
            <a:r>
              <a:rPr lang="en-US" dirty="0"/>
              <a:t>Flow diagram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300295-E988-1D11-CBC0-2AB20E05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7CE569E-9B7C-4CB9-AB80-C0841F922C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7859F-7B53-7521-4348-60D36523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35" y="1071442"/>
            <a:ext cx="6679129" cy="54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B3BD02B5E5A84C8418D1FED1A53FD1" ma:contentTypeVersion="14" ma:contentTypeDescription="Create a new document." ma:contentTypeScope="" ma:versionID="6488c9d3571386c7b332796064886da3">
  <xsd:schema xmlns:xsd="http://www.w3.org/2001/XMLSchema" xmlns:xs="http://www.w3.org/2001/XMLSchema" xmlns:p="http://schemas.microsoft.com/office/2006/metadata/properties" xmlns:ns2="a24058b9-8d5c-48c5-967b-1ae8701392b0" xmlns:ns3="3e9a99de-f688-4b11-a323-074afc5c7bcc" targetNamespace="http://schemas.microsoft.com/office/2006/metadata/properties" ma:root="true" ma:fieldsID="875d6dda491a88bc45bba4b54ef0217d" ns2:_="" ns3:_="">
    <xsd:import namespace="a24058b9-8d5c-48c5-967b-1ae8701392b0"/>
    <xsd:import namespace="3e9a99de-f688-4b11-a323-074afc5c7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058b9-8d5c-48c5-967b-1ae8701392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234f470-e8b5-4e69-ba45-ff9d62a3c2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18" nillable="true" ma:displayName="date" ma:format="DateOnly" ma:internalName="date">
      <xsd:simpleType>
        <xsd:restriction base="dms:DateTim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a99de-f688-4b11-a323-074afc5c7bc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306a5e6-9119-4807-b5ac-0d54bb7b0351}" ma:internalName="TaxCatchAll" ma:showField="CatchAllData" ma:web="3e9a99de-f688-4b11-a323-074afc5c7b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4058b9-8d5c-48c5-967b-1ae8701392b0">
      <Terms xmlns="http://schemas.microsoft.com/office/infopath/2007/PartnerControls"/>
    </lcf76f155ced4ddcb4097134ff3c332f>
    <TaxCatchAll xmlns="3e9a99de-f688-4b11-a323-074afc5c7bcc" xsi:nil="true"/>
    <date xmlns="a24058b9-8d5c-48c5-967b-1ae8701392b0" xsi:nil="true"/>
  </documentManagement>
</p:properties>
</file>

<file path=customXml/itemProps1.xml><?xml version="1.0" encoding="utf-8"?>
<ds:datastoreItem xmlns:ds="http://schemas.openxmlformats.org/officeDocument/2006/customXml" ds:itemID="{462459BC-92AE-42AB-82E6-CCEB92BA8F51}">
  <ds:schemaRefs>
    <ds:schemaRef ds:uri="3e9a99de-f688-4b11-a323-074afc5c7bcc"/>
    <ds:schemaRef ds:uri="a24058b9-8d5c-48c5-967b-1ae8701392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F7E09F-F817-4A99-A43E-1B7B2298E8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09E108-931D-49EA-88D9-2D9B8E90167A}">
  <ds:schemaRefs>
    <ds:schemaRef ds:uri="230e9df3-be65-4c73-a93b-d1236ebd677e"/>
    <ds:schemaRef ds:uri="3e9a99de-f688-4b11-a323-074afc5c7bcc"/>
    <ds:schemaRef ds:uri="71af3243-3dd4-4a8d-8c0d-dd76da1f02a5"/>
    <ds:schemaRef ds:uri="a24058b9-8d5c-48c5-967b-1ae8701392b0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316</TotalTime>
  <Words>162</Words>
  <Application>Microsoft Office PowerPoint</Application>
  <PresentationFormat>Widescreen</PresentationFormat>
  <Paragraphs>78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Meiryo</vt:lpstr>
      <vt:lpstr>Arial</vt:lpstr>
      <vt:lpstr>Avenir Next LT Pro Light</vt:lpstr>
      <vt:lpstr>Calibri</vt:lpstr>
      <vt:lpstr>Century Gothic</vt:lpstr>
      <vt:lpstr>Sitka Subheading</vt:lpstr>
      <vt:lpstr>Times New Roman</vt:lpstr>
      <vt:lpstr>Wingdings 3</vt:lpstr>
      <vt:lpstr>Wisp</vt:lpstr>
      <vt:lpstr>PowerPoint Presentation</vt:lpstr>
      <vt:lpstr>Agenda</vt:lpstr>
      <vt:lpstr>Introduction</vt:lpstr>
      <vt:lpstr>Modules</vt:lpstr>
      <vt:lpstr>Purpose</vt:lpstr>
      <vt:lpstr>Scope</vt:lpstr>
      <vt:lpstr>Technology Used</vt:lpstr>
      <vt:lpstr> Frontend         React Js   Backend         Java        Spring Framework   Database      MySQL </vt:lpstr>
      <vt:lpstr>Flow diagram</vt:lpstr>
      <vt:lpstr>Our Team</vt:lpstr>
      <vt:lpstr>Go to Website</vt:lpstr>
      <vt:lpstr>Webpages</vt:lpstr>
      <vt:lpstr>Webpages</vt:lpstr>
      <vt:lpstr>Webpages</vt:lpstr>
      <vt:lpstr>Webpages</vt:lpstr>
      <vt:lpstr>Webpages</vt:lpstr>
      <vt:lpstr>Webpages</vt:lpstr>
      <vt:lpstr>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patil.janhavi344@gmail.com</dc:creator>
  <cp:lastModifiedBy>patil.janhavi344@gmail.com</cp:lastModifiedBy>
  <cp:revision>33</cp:revision>
  <dcterms:created xsi:type="dcterms:W3CDTF">2023-08-14T07:54:38Z</dcterms:created>
  <dcterms:modified xsi:type="dcterms:W3CDTF">2023-09-04T00:51:45Z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0x01010058B3BD02B5E5A84C8418D1FED1A53FD1</vt:lpwstr>
  </property>
  <property fmtid="{D5CDD505-2E9C-101B-9397-08002B2CF9AE}" pid="3" name="MediaServiceImageTags">
    <vt:lpwstr/>
  </property>
</Properties>
</file>